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680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D126-ED4C-E5F8-453B-3285148C1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9D6C0-F7FF-D406-5816-26A5D8609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76A24-EA13-BE9A-4390-A37F7339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40F88-6578-5B76-C559-ACB3752C1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27A71-0093-416D-5BBD-BE7E768F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3DD76-1AE2-78A2-3738-D439905FB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E84642-A8EF-7C3C-2DFD-37AC71FCC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631D1-75C6-76C1-0719-6E14F813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DF82-31C6-7EA2-A877-E03F54FF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844E8-040E-78CD-2232-29082FF9B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DA261-5887-1D42-6590-2960E9B3E8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51B35-02D2-AA2F-EAA2-25A15C967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FC760-87F5-173A-347D-9795CA1A1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18C51-0A66-C99C-71C9-2E35E48F6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7F779-C14E-D08C-1C80-9791A3AF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3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1702-0BE1-DC6B-8369-A6B539AF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AF26-C448-98F8-8AAB-EA6E64FF2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35FDF-E199-CAA1-AFF9-5CEA95B89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1A4AB-4E43-99A8-6E8D-CDFEF731D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9B037-27DE-4C32-7906-7CFE35EF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ACFF-D937-EF03-A3E9-E51E4465F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BF8B0-76F1-2297-BE5D-8AA1AD2EA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D110-95FE-A3EE-D141-05E49E33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D6C83-BD3F-A504-33E9-F8FCDD76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352E-9D87-D734-2F00-AEC34192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86EDC-4744-4BF4-5E54-0246403D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45E7-16D5-BAD2-0272-3BA4C79C61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76574-9AB9-B415-2288-11094471C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9244C-8CDF-6D9F-1350-F5A02B77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ABBE3-2C85-D978-A9BF-7F9D0830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39D0C-A5CB-6640-ECE2-C599C415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6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FE82-8E6D-1649-1742-69AE7DE01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9DDFE-B53F-D925-B0AA-3BAE7D563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1A67D4-499A-3FD2-B21E-5E9845AA8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C80A2-2A54-0DC7-84E2-98E31056F9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DA8CC-E0E6-D38B-6943-CE201F868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96F47-D6BA-831D-0A8C-1E7C6172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464158-6E6B-06DC-2273-AC5C94988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8BE00-F174-7241-0FC5-4EAE8F0D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1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72DF8-4D25-30F2-07B2-9E1F733A6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DC7B51-55B6-DC2A-9C87-8409BC5A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BDCE4-69AF-9DDA-5568-42EF7028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B2CB0-A78E-7885-221C-BF71C98B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36688-01A0-19FD-50C4-DEBB965A2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8535A-F7FA-DD69-952E-F5B234BC2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DE231-0918-7944-899B-3681C943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10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C43E2-9552-54CE-9764-D692B91B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5573F-9296-8884-D9A8-ECBFBCA55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5A4AB-CB12-83F1-81BE-FEB03BB4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07F185-8684-EC03-3233-A0662E54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5AAF6-F885-F1C8-B9F2-7A71C6777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FFC6F-8734-9C7A-5054-8FE73F754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9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72A3-26A7-1718-5D1D-77F77A8ED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B8E4B-858A-E38C-3FB3-6636B85F7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44778-E9F8-C8DB-E422-A19B4002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04EDD-93E6-8E82-F957-414DBE6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AE30F-D9B9-DD5D-EAC4-668FF6B1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40E439-EBA9-336B-B01E-2FA7C702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F3616-A415-7F39-35C4-13CCE046F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2BF69-8764-5577-ED99-E3940EFA7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F476-FB50-3453-657F-BE780123C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D679A-04CD-1C46-BDD4-052D62F5CC33}" type="datetimeFigureOut">
              <a:rPr lang="en-US" smtClean="0"/>
              <a:t>3/31/24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1B07B-8A65-E229-DEC4-3BAEF9850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03EB6-7D19-BC1A-79DA-9D689CECB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B6458-6811-3F47-880F-10543C1D5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7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6032-55DD-4C86-9909-3A2BC88E4C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the Beginning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8E919E-E06B-0F6E-7BED-DBC0A32FA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Kate </a:t>
            </a:r>
            <a:r>
              <a:rPr lang="en-US" dirty="0" err="1"/>
              <a:t>Ordon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i="1" dirty="0"/>
              <a:t>From the series ‘Start with the Heart</a:t>
            </a:r>
            <a:r>
              <a:rPr lang="en-US" i="1"/>
              <a:t>’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09994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CFF21-1F9C-3A13-F70E-93B5C634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1285" y="-428625"/>
            <a:ext cx="12503285" cy="81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7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E598B-CB10-CC9B-FA42-08C4E6FA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837" y="0"/>
            <a:ext cx="484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C633B1-DEFC-F330-7E06-D41EE5824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501" y="-125961"/>
            <a:ext cx="12362213" cy="8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5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C0A192-D6E4-AF75-CD1D-7D93B1F4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797" y="-1042988"/>
            <a:ext cx="12313797" cy="871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12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472159-33D6-47D7-0910-D0D6E949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52" y="-664448"/>
            <a:ext cx="12434578" cy="78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FD07B-6097-500C-8209-284487FD7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070" y="-408562"/>
            <a:ext cx="12479532" cy="78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62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73347-4666-1158-B217-D3FAA103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9" y="-457357"/>
            <a:ext cx="12322629" cy="86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9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FCD6D-0530-3D4A-9314-E97D0C8A7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53" y="-657382"/>
            <a:ext cx="12448865" cy="872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1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4EB995-AA61-01E8-B23C-80449094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379" y="-254089"/>
            <a:ext cx="12570217" cy="72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70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</Words>
  <Application>Microsoft Macintosh PowerPoint</Application>
  <PresentationFormat>Widescreen</PresentationFormat>
  <Paragraphs>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In the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Carswell</dc:creator>
  <cp:lastModifiedBy>Margaret Carswell</cp:lastModifiedBy>
  <cp:revision>10</cp:revision>
  <dcterms:created xsi:type="dcterms:W3CDTF">2024-01-17T04:01:21Z</dcterms:created>
  <dcterms:modified xsi:type="dcterms:W3CDTF">2024-03-30T21:52:17Z</dcterms:modified>
</cp:coreProperties>
</file>