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74" r:id="rId3"/>
    <p:sldId id="257" r:id="rId4"/>
    <p:sldId id="270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80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8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3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7/7/23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23AD-30F5-E005-31B0-5A890DA3F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Belief statements: </a:t>
            </a:r>
            <a:br>
              <a:rPr lang="en-US" dirty="0"/>
            </a:br>
            <a:r>
              <a:rPr lang="en-US" sz="6000" dirty="0"/>
              <a:t>Prophecy to promise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A9867-7101-726A-F3C9-45BAECFE9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Advent to Christmas </a:t>
            </a:r>
          </a:p>
        </p:txBody>
      </p:sp>
    </p:spTree>
    <p:extLst>
      <p:ext uri="{BB962C8B-B14F-4D97-AF65-F5344CB8AC3E}">
        <p14:creationId xmlns:p14="http://schemas.microsoft.com/office/powerpoint/2010/main" val="13500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465D-02F0-14D9-9DF3-7B4E5497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584"/>
            <a:ext cx="10058400" cy="1371600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EEB7-9F83-916E-F240-219EDC8B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425039"/>
            <a:ext cx="11424062" cy="5170377"/>
          </a:xfrm>
        </p:spPr>
        <p:txBody>
          <a:bodyPr>
            <a:normAutofit fontScale="92500" lnSpcReduction="20000"/>
          </a:bodyPr>
          <a:lstStyle/>
          <a:p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The RED uses lenses, </a:t>
            </a:r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Hear, Believe, Celebrate and Live,</a:t>
            </a:r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 to categorise content. These lenses are identified at each focus question. Statements from the Belief lens (which will be verbalised in your lessons) are highlighted on the 'In a Nutshell' page in the Blue Box.</a:t>
            </a:r>
          </a:p>
          <a:p>
            <a:pPr marL="0" indent="0">
              <a:buNone/>
            </a:pPr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Either – find an image suitable for each slide/card, or have older pupils or your own reception pupils draw a suitable one. </a:t>
            </a: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Use these in your lessons and then print/shrink them to fit into your Belief Box. </a:t>
            </a:r>
          </a:p>
          <a:p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They are provided here to make into cards for placement into a Belief Box. Use these statement cards in prayer and collective worship; to connect to Bible passages, to connect ideas and to reinforce vocabulary. The image should hint at the belief and allow children to recall what they learned. </a:t>
            </a:r>
          </a:p>
          <a:p>
            <a:r>
              <a:rPr lang="en-AU" sz="3000" b="1" i="0" dirty="0">
                <a:solidFill>
                  <a:srgbClr val="555555"/>
                </a:solidFill>
                <a:effectLst/>
                <a:latin typeface="Nunito" pitchFamily="2" charset="77"/>
              </a:rPr>
              <a:t>Add to your beliefs each half term to keep what Catholics believe ‘fresh’ and alive in the children’s minds.</a:t>
            </a: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5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8853" y="1587770"/>
            <a:ext cx="4714178" cy="2421919"/>
          </a:xfrm>
        </p:spPr>
        <p:txBody>
          <a:bodyPr>
            <a:noAutofit/>
          </a:bodyPr>
          <a:lstStyle/>
          <a:p>
            <a:r>
              <a:rPr lang="en-US" sz="5400" dirty="0"/>
              <a:t>Mary gave birth to a baby called Jesus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Prophecy and Promise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442" y="1358683"/>
            <a:ext cx="4714178" cy="2481293"/>
          </a:xfrm>
        </p:spPr>
        <p:txBody>
          <a:bodyPr>
            <a:noAutofit/>
          </a:bodyPr>
          <a:lstStyle/>
          <a:p>
            <a:r>
              <a:rPr lang="en-US" sz="5400" dirty="0"/>
              <a:t>Mary was chosen by God to have the baby Jesus!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91AF42-2BED-F85C-6AF8-42A96D1CC7BF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Prophecy and Promise </a:t>
            </a:r>
          </a:p>
        </p:txBody>
      </p:sp>
    </p:spTree>
    <p:extLst>
      <p:ext uri="{BB962C8B-B14F-4D97-AF65-F5344CB8AC3E}">
        <p14:creationId xmlns:p14="http://schemas.microsoft.com/office/powerpoint/2010/main" val="24803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Mary is the mother of Jesus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BF390-DEC3-EFB6-FDAC-A6A8430DAD15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Prophecy and Promise </a:t>
            </a:r>
          </a:p>
        </p:txBody>
      </p:sp>
    </p:spTree>
    <p:extLst>
      <p:ext uri="{BB962C8B-B14F-4D97-AF65-F5344CB8AC3E}">
        <p14:creationId xmlns:p14="http://schemas.microsoft.com/office/powerpoint/2010/main" val="103701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Jesus was born into our world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3D5D7F-3E96-BED4-AF54-EA572C29C6AC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Prophecy and Promise </a:t>
            </a:r>
          </a:p>
        </p:txBody>
      </p:sp>
    </p:spTree>
    <p:extLst>
      <p:ext uri="{BB962C8B-B14F-4D97-AF65-F5344CB8AC3E}">
        <p14:creationId xmlns:p14="http://schemas.microsoft.com/office/powerpoint/2010/main" val="1810541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{2D1458A9-B2D3-5147-AD8B-CD6FE7C4180C}tf10001067</Template>
  <TotalTime>43</TotalTime>
  <Words>229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Nunito</vt:lpstr>
      <vt:lpstr>Savon</vt:lpstr>
      <vt:lpstr>Belief statements:  Prophecy to promise</vt:lpstr>
      <vt:lpstr>Instructions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 statements:  Creation and Covenant</dc:title>
  <dc:creator>Margaret Carswell</dc:creator>
  <cp:lastModifiedBy>Margaret Carswell</cp:lastModifiedBy>
  <cp:revision>8</cp:revision>
  <dcterms:created xsi:type="dcterms:W3CDTF">2023-07-01T16:50:41Z</dcterms:created>
  <dcterms:modified xsi:type="dcterms:W3CDTF">2023-07-06T14:18:27Z</dcterms:modified>
</cp:coreProperties>
</file>