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74" r:id="rId3"/>
    <p:sldId id="270" r:id="rId4"/>
    <p:sldId id="257" r:id="rId5"/>
    <p:sldId id="275" r:id="rId6"/>
    <p:sldId id="272" r:id="rId7"/>
    <p:sldId id="279" r:id="rId8"/>
    <p:sldId id="276" r:id="rId9"/>
    <p:sldId id="271" r:id="rId10"/>
    <p:sldId id="27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/>
    <p:restoredTop sz="95680"/>
  </p:normalViewPr>
  <p:slideViewPr>
    <p:cSldViewPr snapToGrid="0">
      <p:cViewPr varScale="1">
        <p:scale>
          <a:sx n="108" d="100"/>
          <a:sy n="108" d="100"/>
        </p:scale>
        <p:origin x="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3/15/24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11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3/15/24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6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3/15/24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9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3/15/24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8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3/15/24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248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3/15/24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3/15/24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12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3/15/24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4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3/15/24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7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3/15/24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537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3/15/24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2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3/15/24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53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23AD-30F5-E005-31B0-5A890DA3FA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Belief statements: </a:t>
            </a:r>
            <a:br>
              <a:rPr lang="en-US" dirty="0"/>
            </a:br>
            <a:r>
              <a:rPr lang="en-US" sz="6000" dirty="0"/>
              <a:t>to the ends of the earth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EA9867-7101-726A-F3C9-45BAECFE90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C8E5DB-C2F1-013B-57D9-12AD65809BB3}"/>
              </a:ext>
            </a:extLst>
          </p:cNvPr>
          <p:cNvSpPr txBox="1"/>
          <p:nvPr/>
        </p:nvSpPr>
        <p:spPr>
          <a:xfrm>
            <a:off x="5425044" y="1403230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To the Ends of the Earth </a:t>
            </a:r>
          </a:p>
        </p:txBody>
      </p:sp>
    </p:spTree>
    <p:extLst>
      <p:ext uri="{BB962C8B-B14F-4D97-AF65-F5344CB8AC3E}">
        <p14:creationId xmlns:p14="http://schemas.microsoft.com/office/powerpoint/2010/main" val="1350074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1508274"/>
            <a:ext cx="4714178" cy="4103910"/>
          </a:xfrm>
        </p:spPr>
        <p:txBody>
          <a:bodyPr>
            <a:normAutofit fontScale="85000" lnSpcReduction="20000"/>
          </a:bodyPr>
          <a:lstStyle/>
          <a:p>
            <a:r>
              <a:rPr lang="en-US" sz="6000" dirty="0"/>
              <a:t>The Church still gathers to talk about and break bread together.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F728D5-A632-9CC1-4CB3-F30075141038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To the Ends of the Earth </a:t>
            </a:r>
          </a:p>
        </p:txBody>
      </p:sp>
    </p:spTree>
    <p:extLst>
      <p:ext uri="{BB962C8B-B14F-4D97-AF65-F5344CB8AC3E}">
        <p14:creationId xmlns:p14="http://schemas.microsoft.com/office/powerpoint/2010/main" val="10157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0465D-02F0-14D9-9DF3-7B4E54971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2584"/>
            <a:ext cx="10058400" cy="1371600"/>
          </a:xfrm>
        </p:spPr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1EEB7-9F83-916E-F240-219EDC8BA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87" y="1425039"/>
            <a:ext cx="11424062" cy="5170377"/>
          </a:xfrm>
        </p:spPr>
        <p:txBody>
          <a:bodyPr>
            <a:normAutofit fontScale="92500" lnSpcReduction="20000"/>
          </a:bodyPr>
          <a:lstStyle/>
          <a:p>
            <a:r>
              <a:rPr lang="en-AU" sz="2400" b="0" i="0" dirty="0">
                <a:solidFill>
                  <a:srgbClr val="555555"/>
                </a:solidFill>
                <a:effectLst/>
                <a:latin typeface="Nunito" pitchFamily="2" charset="77"/>
              </a:rPr>
              <a:t>The RED uses lenses, </a:t>
            </a:r>
            <a:r>
              <a:rPr lang="en-AU" sz="2400" b="1" i="0" dirty="0">
                <a:solidFill>
                  <a:srgbClr val="555555"/>
                </a:solidFill>
                <a:effectLst/>
                <a:latin typeface="Nunito" pitchFamily="2" charset="77"/>
              </a:rPr>
              <a:t>Hear, Believe, Celebrate and Live,</a:t>
            </a:r>
            <a:r>
              <a:rPr lang="en-AU" sz="2400" b="0" i="0" dirty="0">
                <a:solidFill>
                  <a:srgbClr val="555555"/>
                </a:solidFill>
                <a:effectLst/>
                <a:latin typeface="Nunito" pitchFamily="2" charset="77"/>
              </a:rPr>
              <a:t> to categorise content. These lenses are identified at each focus question. Statements from the Belief lens (which will be verbalised in your lessons) are highlighted on the 'In a Nutshell' page in the Blue Box.</a:t>
            </a:r>
          </a:p>
          <a:p>
            <a:pPr marL="0" indent="0">
              <a:buNone/>
            </a:pPr>
            <a:endParaRPr lang="en-AU" sz="2400" dirty="0">
              <a:solidFill>
                <a:srgbClr val="555555"/>
              </a:solidFill>
              <a:latin typeface="Nunito" pitchFamily="2" charset="77"/>
            </a:endParaRPr>
          </a:p>
          <a:p>
            <a:r>
              <a:rPr lang="en-AU" sz="2400" dirty="0">
                <a:solidFill>
                  <a:srgbClr val="555555"/>
                </a:solidFill>
                <a:latin typeface="Nunito" pitchFamily="2" charset="77"/>
              </a:rPr>
              <a:t>Either – find an image suitable for each slide/card, or have older pupils or your own reception pupils draw a suitable one. </a:t>
            </a:r>
          </a:p>
          <a:p>
            <a:r>
              <a:rPr lang="en-AU" sz="2400" dirty="0">
                <a:solidFill>
                  <a:srgbClr val="555555"/>
                </a:solidFill>
                <a:latin typeface="Nunito" pitchFamily="2" charset="77"/>
              </a:rPr>
              <a:t>Use these in your lessons and then print/shrink them to fit into your Belief Box. </a:t>
            </a:r>
          </a:p>
          <a:p>
            <a:endParaRPr lang="en-AU" sz="2400" dirty="0">
              <a:solidFill>
                <a:srgbClr val="555555"/>
              </a:solidFill>
              <a:latin typeface="Nunito" pitchFamily="2" charset="77"/>
            </a:endParaRPr>
          </a:p>
          <a:p>
            <a:r>
              <a:rPr lang="en-AU" sz="2400" b="1" i="0" dirty="0">
                <a:solidFill>
                  <a:srgbClr val="555555"/>
                </a:solidFill>
                <a:effectLst/>
                <a:latin typeface="Nunito" pitchFamily="2" charset="77"/>
              </a:rPr>
              <a:t>They are provided here to make into cards for placement into a Belief Box. Use these statement cards in prayer and collective worship; to connect to Bible passages, to connect ideas and to reinforce vocabulary. The image should hint at the belief and allow children to recall what they learned. </a:t>
            </a:r>
          </a:p>
          <a:p>
            <a:r>
              <a:rPr lang="en-AU" sz="3000" b="1" i="0" dirty="0">
                <a:solidFill>
                  <a:srgbClr val="555555"/>
                </a:solidFill>
                <a:effectLst/>
                <a:latin typeface="Nunito" pitchFamily="2" charset="77"/>
              </a:rPr>
              <a:t>Add to your beliefs each half term to keep what Catholics believe ‘fresh’ and alive in the children’s minds.</a:t>
            </a:r>
          </a:p>
          <a:p>
            <a:endParaRPr lang="en-AU" dirty="0">
              <a:solidFill>
                <a:srgbClr val="555555"/>
              </a:solidFill>
              <a:latin typeface="Nunito" pitchFamily="2" charset="77"/>
            </a:endParaRPr>
          </a:p>
          <a:p>
            <a:endParaRPr lang="en-AU" dirty="0">
              <a:solidFill>
                <a:srgbClr val="555555"/>
              </a:solidFill>
              <a:latin typeface="Nunito" pitchFamily="2" charset="7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59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2078824"/>
            <a:ext cx="4714178" cy="2481293"/>
          </a:xfrm>
        </p:spPr>
        <p:txBody>
          <a:bodyPr>
            <a:normAutofit fontScale="70000" lnSpcReduction="20000"/>
          </a:bodyPr>
          <a:lstStyle/>
          <a:p>
            <a:r>
              <a:rPr lang="en-US" sz="6000" dirty="0"/>
              <a:t>Jesus appeared to the disciples after the resurrection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376C1C-98B7-4F7E-3FBA-37E9594679CF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To the Ends of the Earth </a:t>
            </a:r>
          </a:p>
        </p:txBody>
      </p:sp>
    </p:spTree>
    <p:extLst>
      <p:ext uri="{BB962C8B-B14F-4D97-AF65-F5344CB8AC3E}">
        <p14:creationId xmlns:p14="http://schemas.microsoft.com/office/powerpoint/2010/main" val="248038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2078824"/>
            <a:ext cx="4714178" cy="2421919"/>
          </a:xfrm>
        </p:spPr>
        <p:txBody>
          <a:bodyPr>
            <a:normAutofit fontScale="77500" lnSpcReduction="20000"/>
          </a:bodyPr>
          <a:lstStyle/>
          <a:p>
            <a:r>
              <a:rPr lang="en-US" sz="6000" dirty="0"/>
              <a:t>Jesus gave up his body and became a spirit again. But….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42E004-07AE-A6C1-45B8-48E1B8AF74C3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To the Ends of the Earth </a:t>
            </a:r>
          </a:p>
        </p:txBody>
      </p:sp>
    </p:spTree>
    <p:extLst>
      <p:ext uri="{BB962C8B-B14F-4D97-AF65-F5344CB8AC3E}">
        <p14:creationId xmlns:p14="http://schemas.microsoft.com/office/powerpoint/2010/main" val="4099546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2078824"/>
            <a:ext cx="4714178" cy="2421919"/>
          </a:xfrm>
        </p:spPr>
        <p:txBody>
          <a:bodyPr>
            <a:normAutofit fontScale="62500" lnSpcReduction="20000"/>
          </a:bodyPr>
          <a:lstStyle/>
          <a:p>
            <a:r>
              <a:rPr lang="en-US" sz="6000" dirty="0"/>
              <a:t>We remember Jesus leaving the earth on the Feast of the Ascension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FDA9BD-4711-EDAC-3D01-1D3FD928C044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To the Ends of the Earth </a:t>
            </a:r>
          </a:p>
        </p:txBody>
      </p:sp>
    </p:spTree>
    <p:extLst>
      <p:ext uri="{BB962C8B-B14F-4D97-AF65-F5344CB8AC3E}">
        <p14:creationId xmlns:p14="http://schemas.microsoft.com/office/powerpoint/2010/main" val="411111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2078824"/>
            <a:ext cx="4714178" cy="2481293"/>
          </a:xfrm>
        </p:spPr>
        <p:txBody>
          <a:bodyPr>
            <a:normAutofit fontScale="62500" lnSpcReduction="20000"/>
          </a:bodyPr>
          <a:lstStyle/>
          <a:p>
            <a:r>
              <a:rPr lang="en-US" sz="6000" dirty="0"/>
              <a:t>The Holy Spirit came to the disciples – and remains with us now.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CACE15-DAA8-05C2-2C27-1602C8095BC7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To the Ends of the Earth </a:t>
            </a:r>
          </a:p>
        </p:txBody>
      </p:sp>
    </p:spTree>
    <p:extLst>
      <p:ext uri="{BB962C8B-B14F-4D97-AF65-F5344CB8AC3E}">
        <p14:creationId xmlns:p14="http://schemas.microsoft.com/office/powerpoint/2010/main" val="1037013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2078824"/>
            <a:ext cx="4714178" cy="2866147"/>
          </a:xfrm>
        </p:spPr>
        <p:txBody>
          <a:bodyPr>
            <a:normAutofit fontScale="70000" lnSpcReduction="20000"/>
          </a:bodyPr>
          <a:lstStyle/>
          <a:p>
            <a:r>
              <a:rPr lang="en-US" sz="6000" dirty="0"/>
              <a:t>We remember the coming of the Holy Spirit on the Feast of Pentecost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CACE15-DAA8-05C2-2C27-1602C8095BC7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To the Ends of the Earth </a:t>
            </a:r>
          </a:p>
        </p:txBody>
      </p:sp>
    </p:spTree>
    <p:extLst>
      <p:ext uri="{BB962C8B-B14F-4D97-AF65-F5344CB8AC3E}">
        <p14:creationId xmlns:p14="http://schemas.microsoft.com/office/powerpoint/2010/main" val="2868400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2078824"/>
            <a:ext cx="4714178" cy="2481293"/>
          </a:xfrm>
        </p:spPr>
        <p:txBody>
          <a:bodyPr>
            <a:normAutofit fontScale="77500" lnSpcReduction="20000"/>
          </a:bodyPr>
          <a:lstStyle/>
          <a:p>
            <a:r>
              <a:rPr lang="en-US" sz="6000" dirty="0"/>
              <a:t>The Holy Spirit is given to people at baptism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33F6CD-7A0B-10DE-2294-BF1F2E09A8A8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To the Ends of the Earth </a:t>
            </a:r>
          </a:p>
        </p:txBody>
      </p:sp>
    </p:spTree>
    <p:extLst>
      <p:ext uri="{BB962C8B-B14F-4D97-AF65-F5344CB8AC3E}">
        <p14:creationId xmlns:p14="http://schemas.microsoft.com/office/powerpoint/2010/main" val="2187680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3CCEBC6-F704-AAEE-5D2C-F012A96C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310" y="1508273"/>
            <a:ext cx="4714178" cy="4393757"/>
          </a:xfrm>
        </p:spPr>
        <p:txBody>
          <a:bodyPr>
            <a:normAutofit fontScale="62500" lnSpcReduction="20000"/>
          </a:bodyPr>
          <a:lstStyle/>
          <a:p>
            <a:r>
              <a:rPr lang="en-US" sz="6000" dirty="0"/>
              <a:t>The church began very simply: the disciples of Jesus talked about what he had said and done, and broke bread together as Jesus had taught them.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980CB3-005B-97AD-ABD0-18C6D3FA7D7B}"/>
              </a:ext>
            </a:extLst>
          </p:cNvPr>
          <p:cNvSpPr txBox="1"/>
          <p:nvPr/>
        </p:nvSpPr>
        <p:spPr>
          <a:xfrm>
            <a:off x="6650182" y="1555668"/>
            <a:ext cx="4417621" cy="4180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F728D5-A632-9CC1-4CB3-F30075141038}"/>
              </a:ext>
            </a:extLst>
          </p:cNvPr>
          <p:cNvSpPr txBox="1"/>
          <p:nvPr/>
        </p:nvSpPr>
        <p:spPr>
          <a:xfrm>
            <a:off x="5415148" y="697665"/>
            <a:ext cx="134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To the Ends of the Earth </a:t>
            </a:r>
          </a:p>
        </p:txBody>
      </p:sp>
    </p:spTree>
    <p:extLst>
      <p:ext uri="{BB962C8B-B14F-4D97-AF65-F5344CB8AC3E}">
        <p14:creationId xmlns:p14="http://schemas.microsoft.com/office/powerpoint/2010/main" val="1810541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{2D1458A9-B2D3-5147-AD8B-CD6FE7C4180C}tf10001067</Template>
  <TotalTime>128</TotalTime>
  <Words>350</Words>
  <Application>Microsoft Macintosh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Gothic</vt:lpstr>
      <vt:lpstr>Garamond</vt:lpstr>
      <vt:lpstr>Nunito</vt:lpstr>
      <vt:lpstr>Savon</vt:lpstr>
      <vt:lpstr>Belief statements:  to the ends of the earth</vt:lpstr>
      <vt:lpstr>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Belief statements:  Creation and Covenant</dc:title>
  <dc:creator>Margaret Carswell</dc:creator>
  <cp:lastModifiedBy>Margaret Carswell</cp:lastModifiedBy>
  <cp:revision>13</cp:revision>
  <dcterms:created xsi:type="dcterms:W3CDTF">2023-07-01T16:50:41Z</dcterms:created>
  <dcterms:modified xsi:type="dcterms:W3CDTF">2024-03-14T23:06:09Z</dcterms:modified>
</cp:coreProperties>
</file>